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96" r:id="rId4"/>
  </p:sldMasterIdLst>
  <p:notesMasterIdLst>
    <p:notesMasterId r:id="rId29"/>
  </p:notesMasterIdLst>
  <p:handoutMasterIdLst>
    <p:handoutMasterId r:id="rId30"/>
  </p:handoutMasterIdLst>
  <p:sldIdLst>
    <p:sldId id="740" r:id="rId5"/>
    <p:sldId id="894" r:id="rId6"/>
    <p:sldId id="895" r:id="rId7"/>
    <p:sldId id="897" r:id="rId8"/>
    <p:sldId id="898" r:id="rId9"/>
    <p:sldId id="899" r:id="rId10"/>
    <p:sldId id="900" r:id="rId11"/>
    <p:sldId id="902" r:id="rId12"/>
    <p:sldId id="903" r:id="rId13"/>
    <p:sldId id="904" r:id="rId14"/>
    <p:sldId id="905" r:id="rId15"/>
    <p:sldId id="906" r:id="rId16"/>
    <p:sldId id="907" r:id="rId17"/>
    <p:sldId id="908" r:id="rId18"/>
    <p:sldId id="909" r:id="rId19"/>
    <p:sldId id="910" r:id="rId20"/>
    <p:sldId id="911" r:id="rId21"/>
    <p:sldId id="912" r:id="rId22"/>
    <p:sldId id="913" r:id="rId23"/>
    <p:sldId id="914" r:id="rId24"/>
    <p:sldId id="915" r:id="rId25"/>
    <p:sldId id="916" r:id="rId26"/>
    <p:sldId id="917" r:id="rId27"/>
    <p:sldId id="896" r:id="rId28"/>
  </p:sldIdLst>
  <p:sldSz cx="9144000" cy="5143500" type="screen16x9"/>
  <p:notesSz cx="7010400" cy="9296400"/>
  <p:custDataLst>
    <p:tags r:id="rId31"/>
  </p:custDataLst>
  <p:defaultTextStyle>
    <a:defPPr>
      <a:defRPr lang="en-US"/>
    </a:defPPr>
    <a:lvl1pPr marL="0" algn="l" defTabSz="33773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37734" algn="l" defTabSz="33773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75467" algn="l" defTabSz="33773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13201" algn="l" defTabSz="33773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50935" algn="l" defTabSz="33773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688668" algn="l" defTabSz="33773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26402" algn="l" defTabSz="33773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64135" algn="l" defTabSz="33773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01869" algn="l" defTabSz="33773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9A7165-BFE2-B64B-B43D-0753DB19ED61}">
          <p14:sldIdLst>
            <p14:sldId id="740"/>
            <p14:sldId id="894"/>
            <p14:sldId id="895"/>
            <p14:sldId id="897"/>
            <p14:sldId id="898"/>
            <p14:sldId id="899"/>
            <p14:sldId id="900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8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78">
          <p15:clr>
            <a:srgbClr val="A4A3A4"/>
          </p15:clr>
        </p15:guide>
        <p15:guide id="2" orient="horz" pos="1321">
          <p15:clr>
            <a:srgbClr val="A4A3A4"/>
          </p15:clr>
        </p15:guide>
        <p15:guide id="3" orient="horz" pos="1937">
          <p15:clr>
            <a:srgbClr val="A4A3A4"/>
          </p15:clr>
        </p15:guide>
        <p15:guide id="4" orient="horz" pos="579">
          <p15:clr>
            <a:srgbClr val="A4A3A4"/>
          </p15:clr>
        </p15:guide>
        <p15:guide id="5" orient="horz" pos="173">
          <p15:clr>
            <a:srgbClr val="A4A3A4"/>
          </p15:clr>
        </p15:guide>
        <p15:guide id="6" orient="horz" pos="2997">
          <p15:clr>
            <a:srgbClr val="A4A3A4"/>
          </p15:clr>
        </p15:guide>
        <p15:guide id="7" orient="horz" pos="2889">
          <p15:clr>
            <a:srgbClr val="A4A3A4"/>
          </p15:clr>
        </p15:guide>
        <p15:guide id="8" pos="3540">
          <p15:clr>
            <a:srgbClr val="A4A3A4"/>
          </p15:clr>
        </p15:guide>
        <p15:guide id="9" pos="2874">
          <p15:clr>
            <a:srgbClr val="A4A3A4"/>
          </p15:clr>
        </p15:guide>
        <p15:guide id="10" pos="5562">
          <p15:clr>
            <a:srgbClr val="A4A3A4"/>
          </p15:clr>
        </p15:guide>
        <p15:guide id="11" pos="7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rry Radice" initials="L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10D"/>
    <a:srgbClr val="3F59A7"/>
    <a:srgbClr val="51A3DB"/>
    <a:srgbClr val="26A274"/>
    <a:srgbClr val="48DAD0"/>
    <a:srgbClr val="00B97C"/>
    <a:srgbClr val="C47A23"/>
    <a:srgbClr val="3F58A7"/>
    <a:srgbClr val="383C4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9"/>
    <p:restoredTop sz="94704"/>
  </p:normalViewPr>
  <p:slideViewPr>
    <p:cSldViewPr snapToGrid="0">
      <p:cViewPr varScale="1">
        <p:scale>
          <a:sx n="108" d="100"/>
          <a:sy n="108" d="100"/>
        </p:scale>
        <p:origin x="792" y="82"/>
      </p:cViewPr>
      <p:guideLst>
        <p:guide orient="horz" pos="2778"/>
        <p:guide orient="horz" pos="1321"/>
        <p:guide orient="horz" pos="1937"/>
        <p:guide orient="horz" pos="579"/>
        <p:guide orient="horz" pos="173"/>
        <p:guide orient="horz" pos="2997"/>
        <p:guide orient="horz" pos="2889"/>
        <p:guide pos="3540"/>
        <p:guide pos="2874"/>
        <p:guide pos="5562"/>
        <p:guide pos="7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68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200"/>
            </a:lvl1pPr>
          </a:lstStyle>
          <a:p>
            <a:endParaRPr lang="en-US">
              <a:latin typeface="Nokia Pure Headlin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200"/>
            </a:lvl1pPr>
          </a:lstStyle>
          <a:p>
            <a:fld id="{7C50A9A2-E6FE-3C47-866F-17FEC8E2FCF2}" type="datetimeFigureOut">
              <a:rPr lang="en-US" smtClean="0">
                <a:latin typeface="Nokia Pure Headline"/>
              </a:rPr>
              <a:pPr/>
              <a:t>6/22/2018</a:t>
            </a:fld>
            <a:endParaRPr lang="en-US">
              <a:latin typeface="Nokia Pure Headline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200"/>
            </a:lvl1pPr>
          </a:lstStyle>
          <a:p>
            <a:endParaRPr lang="en-US">
              <a:latin typeface="Nokia Pure Headline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200"/>
            </a:lvl1pPr>
          </a:lstStyle>
          <a:p>
            <a:fld id="{661795DC-986A-084E-8061-2C684FEE7CB6}" type="slidenum">
              <a:rPr lang="en-US" smtClean="0">
                <a:latin typeface="Nokia Pure Headline"/>
              </a:rPr>
              <a:pPr/>
              <a:t>‹#›</a:t>
            </a:fld>
            <a:endParaRPr lang="en-US">
              <a:latin typeface="Nokia Pure Headline"/>
            </a:endParaRPr>
          </a:p>
        </p:txBody>
      </p:sp>
    </p:spTree>
    <p:extLst>
      <p:ext uri="{BB962C8B-B14F-4D97-AF65-F5344CB8AC3E}">
        <p14:creationId xmlns:p14="http://schemas.microsoft.com/office/powerpoint/2010/main" val="26228954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200">
                <a:latin typeface="Nokia Pure Headline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200">
                <a:latin typeface="Nokia Pure Headline"/>
              </a:defRPr>
            </a:lvl1pPr>
          </a:lstStyle>
          <a:p>
            <a:fld id="{0349D960-1D3C-0940-9179-60ED3833C2EF}" type="datetimeFigureOut">
              <a:rPr lang="en-US" smtClean="0"/>
              <a:pPr/>
              <a:t>6/22/2018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850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200">
                <a:latin typeface="Nokia Pure Headline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200">
                <a:latin typeface="Nokia Pure Headline"/>
              </a:defRPr>
            </a:lvl1pPr>
          </a:lstStyle>
          <a:p>
            <a:fld id="{72C5AD4D-AD1B-3049-B336-8166FED75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41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37734" rtl="0" eaLnBrk="1" latinLnBrk="0" hangingPunct="1">
      <a:defRPr sz="900" kern="1200">
        <a:solidFill>
          <a:schemeClr val="tx1"/>
        </a:solidFill>
        <a:latin typeface="Nokia Pure Headline"/>
        <a:ea typeface="+mn-ea"/>
        <a:cs typeface="+mn-cs"/>
      </a:defRPr>
    </a:lvl1pPr>
    <a:lvl2pPr marL="337734" algn="l" defTabSz="337734" rtl="0" eaLnBrk="1" latinLnBrk="0" hangingPunct="1">
      <a:defRPr sz="900" kern="1200">
        <a:solidFill>
          <a:schemeClr val="tx1"/>
        </a:solidFill>
        <a:latin typeface="Nokia Pure Headline"/>
        <a:ea typeface="+mn-ea"/>
        <a:cs typeface="+mn-cs"/>
      </a:defRPr>
    </a:lvl2pPr>
    <a:lvl3pPr marL="675467" algn="l" defTabSz="337734" rtl="0" eaLnBrk="1" latinLnBrk="0" hangingPunct="1">
      <a:defRPr sz="900" kern="1200">
        <a:solidFill>
          <a:schemeClr val="tx1"/>
        </a:solidFill>
        <a:latin typeface="Nokia Pure Headline"/>
        <a:ea typeface="+mn-ea"/>
        <a:cs typeface="+mn-cs"/>
      </a:defRPr>
    </a:lvl3pPr>
    <a:lvl4pPr marL="1013201" algn="l" defTabSz="337734" rtl="0" eaLnBrk="1" latinLnBrk="0" hangingPunct="1">
      <a:defRPr sz="900" kern="1200">
        <a:solidFill>
          <a:schemeClr val="tx1"/>
        </a:solidFill>
        <a:latin typeface="Nokia Pure Headline"/>
        <a:ea typeface="+mn-ea"/>
        <a:cs typeface="+mn-cs"/>
      </a:defRPr>
    </a:lvl4pPr>
    <a:lvl5pPr marL="1350935" algn="l" defTabSz="337734" rtl="0" eaLnBrk="1" latinLnBrk="0" hangingPunct="1">
      <a:defRPr sz="900" kern="1200">
        <a:solidFill>
          <a:schemeClr val="tx1"/>
        </a:solidFill>
        <a:latin typeface="Nokia Pure Headline"/>
        <a:ea typeface="+mn-ea"/>
        <a:cs typeface="+mn-cs"/>
      </a:defRPr>
    </a:lvl5pPr>
    <a:lvl6pPr marL="1688668" algn="l" defTabSz="3377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26402" algn="l" defTabSz="3377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64135" algn="l" defTabSz="3377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01869" algn="l" defTabSz="3377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5AD4D-AD1B-3049-B336-8166FED753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68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3798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1457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60112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84310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86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0965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13266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15587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25319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0639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08490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4592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09500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90513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9756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3863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0073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5298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482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0591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04597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30991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6104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33400" y="211735"/>
            <a:ext cx="8153400" cy="576000"/>
          </a:xfrm>
          <a:prstGeom prst="rect">
            <a:avLst/>
          </a:prstGeom>
        </p:spPr>
        <p:txBody>
          <a:bodyPr anchor="ctr"/>
          <a:lstStyle>
            <a:lvl1pPr>
              <a:defRPr sz="2000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/>
              <a:t>Title / Subline (Optional)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8525979" y="4635500"/>
            <a:ext cx="428170" cy="397639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12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99"/>
            </a:p>
          </p:txBody>
        </p:sp>
        <p:sp>
          <p:nvSpPr>
            <p:cNvPr id="13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99"/>
            </a:p>
          </p:txBody>
        </p:sp>
      </p:grpSp>
    </p:spTree>
    <p:extLst>
      <p:ext uri="{BB962C8B-B14F-4D97-AF65-F5344CB8AC3E}">
        <p14:creationId xmlns:p14="http://schemas.microsoft.com/office/powerpoint/2010/main" val="50137906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Image (Aqu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HERE_PPT_TitleCharts_1920x1080_aqua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99742"/>
            <a:ext cx="8458199" cy="2658046"/>
          </a:xfrm>
          <a:prstGeom prst="rect">
            <a:avLst/>
          </a:prstGeom>
        </p:spPr>
      </p:pic>
      <p:pic>
        <p:nvPicPr>
          <p:cNvPr id="5" name="Bild 4" descr="aq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682" y="-20538"/>
            <a:ext cx="4551830" cy="3240360"/>
          </a:xfrm>
          <a:prstGeom prst="rect">
            <a:avLst/>
          </a:prstGeom>
        </p:spPr>
      </p:pic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15925" y="3363838"/>
            <a:ext cx="3672408" cy="892480"/>
          </a:xfrm>
        </p:spPr>
        <p:txBody>
          <a:bodyPr lIns="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800" spc="-20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2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2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2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20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Add title</a:t>
            </a:r>
            <a:br>
              <a:rPr lang="en-US" noProof="0"/>
            </a:br>
            <a:r>
              <a:rPr lang="en-US" noProof="0"/>
              <a:t>(2 lines maximum)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15925" y="4453674"/>
            <a:ext cx="5138217" cy="216434"/>
          </a:xfrm>
        </p:spPr>
        <p:txBody>
          <a:bodyPr lIns="0" tIns="0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name and surname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15925" y="4684432"/>
            <a:ext cx="5138217" cy="216434"/>
          </a:xfrm>
        </p:spPr>
        <p:txBody>
          <a:bodyPr lIns="0" tIns="0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Add event name and date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746613" y="298450"/>
            <a:ext cx="1005957" cy="934226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2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59477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(Aqua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7" y="1239603"/>
            <a:ext cx="3806303" cy="65269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796" b="0" i="0" baseline="0">
                <a:solidFill>
                  <a:schemeClr val="bg1"/>
                </a:solidFill>
                <a:latin typeface="Fira Sans Medium"/>
                <a:ea typeface="Fira Sans Book" panose="020B0503050000020004" pitchFamily="34" charset="0"/>
                <a:cs typeface="Fira Sans Medium"/>
              </a:defRPr>
            </a:lvl1pPr>
          </a:lstStyle>
          <a:p>
            <a:pPr lvl="0"/>
            <a:r>
              <a:rPr lang="en-US" noProof="0"/>
              <a:t>Add number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415925" y="1914062"/>
            <a:ext cx="7763940" cy="1439342"/>
          </a:xfrm>
          <a:prstGeom prst="rect">
            <a:avLst/>
          </a:prstGeom>
        </p:spPr>
        <p:txBody>
          <a:bodyPr lIns="34290" tIns="17145" rIns="34290" bIns="17145" anchor="t" anchorCtr="0"/>
          <a:lstStyle>
            <a:lvl1pPr>
              <a:defRPr sz="4796" b="0" i="0" baseline="0">
                <a:solidFill>
                  <a:schemeClr val="bg1"/>
                </a:solidFill>
                <a:latin typeface="Fira Sans Book"/>
                <a:ea typeface="Fira Sans Medium" panose="020B0603050000020004" pitchFamily="34" charset="0"/>
                <a:cs typeface="Fira Sans Book"/>
              </a:defRPr>
            </a:lvl1pPr>
          </a:lstStyle>
          <a:p>
            <a:r>
              <a:rPr lang="en-US" noProof="0"/>
              <a:t>Add title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15925" y="3481757"/>
            <a:ext cx="7763940" cy="324036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1799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r>
              <a:rPr lang="en-US" noProof="0">
                <a:solidFill>
                  <a:srgbClr val="FFFFFF"/>
                </a:solidFill>
              </a:rPr>
              <a:t>Subline for divider with colour only</a:t>
            </a:r>
          </a:p>
        </p:txBody>
      </p:sp>
    </p:spTree>
    <p:extLst>
      <p:ext uri="{BB962C8B-B14F-4D97-AF65-F5344CB8AC3E}">
        <p14:creationId xmlns:p14="http://schemas.microsoft.com/office/powerpoint/2010/main" val="1901192065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S17">
    <p:bg>
      <p:bgPr>
        <a:solidFill>
          <a:srgbClr val="383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8525979" y="4635500"/>
            <a:ext cx="428170" cy="397639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99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99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5D5F1F4-51BA-448D-BAB9-77363A885FDB}"/>
              </a:ext>
            </a:extLst>
          </p:cNvPr>
          <p:cNvGrpSpPr/>
          <p:nvPr userDrawn="1"/>
        </p:nvGrpSpPr>
        <p:grpSpPr>
          <a:xfrm>
            <a:off x="741267" y="-1122910"/>
            <a:ext cx="7633941" cy="913554"/>
            <a:chOff x="-450334" y="1809750"/>
            <a:chExt cx="7633941" cy="91440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4F283F1-4EC6-4B71-BD1F-60CAA2F09F33}"/>
                </a:ext>
              </a:extLst>
            </p:cNvPr>
            <p:cNvSpPr/>
            <p:nvPr/>
          </p:nvSpPr>
          <p:spPr>
            <a:xfrm>
              <a:off x="-450334" y="1809750"/>
              <a:ext cx="914400" cy="914400"/>
            </a:xfrm>
            <a:prstGeom prst="rect">
              <a:avLst/>
            </a:prstGeom>
            <a:solidFill>
              <a:srgbClr val="6A6D7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4C39640-8175-4E94-B8CD-E34588C293CC}"/>
                </a:ext>
              </a:extLst>
            </p:cNvPr>
            <p:cNvSpPr/>
            <p:nvPr/>
          </p:nvSpPr>
          <p:spPr>
            <a:xfrm>
              <a:off x="509600" y="1809750"/>
              <a:ext cx="914400" cy="914400"/>
            </a:xfrm>
            <a:prstGeom prst="rect">
              <a:avLst/>
            </a:prstGeom>
            <a:solidFill>
              <a:srgbClr val="00113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4C68888-A1C5-4F24-9408-7554AF70D747}"/>
                </a:ext>
              </a:extLst>
            </p:cNvPr>
            <p:cNvSpPr/>
            <p:nvPr/>
          </p:nvSpPr>
          <p:spPr>
            <a:xfrm>
              <a:off x="1469534" y="1809750"/>
              <a:ext cx="914400" cy="914400"/>
            </a:xfrm>
            <a:prstGeom prst="rect">
              <a:avLst/>
            </a:prstGeom>
            <a:solidFill>
              <a:srgbClr val="00AFAA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5256CB1-40F6-4A11-9F00-5891E91CB704}"/>
                </a:ext>
              </a:extLst>
            </p:cNvPr>
            <p:cNvSpPr/>
            <p:nvPr/>
          </p:nvSpPr>
          <p:spPr>
            <a:xfrm>
              <a:off x="2429468" y="1809750"/>
              <a:ext cx="914400" cy="914400"/>
            </a:xfrm>
            <a:prstGeom prst="rect">
              <a:avLst/>
            </a:prstGeom>
            <a:solidFill>
              <a:srgbClr val="0F162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5C34898-11F6-4446-B42E-017002091FBF}"/>
                </a:ext>
              </a:extLst>
            </p:cNvPr>
            <p:cNvSpPr/>
            <p:nvPr/>
          </p:nvSpPr>
          <p:spPr>
            <a:xfrm>
              <a:off x="3389402" y="1809750"/>
              <a:ext cx="914400" cy="914400"/>
            </a:xfrm>
            <a:prstGeom prst="rect">
              <a:avLst/>
            </a:prstGeom>
            <a:solidFill>
              <a:srgbClr val="383C45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09F9994-A2CA-4C5B-9BE2-FCCE250437FE}"/>
                </a:ext>
              </a:extLst>
            </p:cNvPr>
            <p:cNvSpPr/>
            <p:nvPr/>
          </p:nvSpPr>
          <p:spPr>
            <a:xfrm>
              <a:off x="4349336" y="1809750"/>
              <a:ext cx="914400" cy="914400"/>
            </a:xfrm>
            <a:prstGeom prst="rect">
              <a:avLst/>
            </a:prstGeom>
            <a:solidFill>
              <a:srgbClr val="3F59A7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988026C-D985-4B38-8246-BDF4877091B6}"/>
                </a:ext>
              </a:extLst>
            </p:cNvPr>
            <p:cNvSpPr/>
            <p:nvPr/>
          </p:nvSpPr>
          <p:spPr>
            <a:xfrm>
              <a:off x="5309270" y="1809750"/>
              <a:ext cx="914400" cy="914400"/>
            </a:xfrm>
            <a:prstGeom prst="rect">
              <a:avLst/>
            </a:prstGeom>
            <a:solidFill>
              <a:srgbClr val="52A3DB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91081748-1D28-44EA-BB6F-9EC7696FBAA2}"/>
                </a:ext>
              </a:extLst>
            </p:cNvPr>
            <p:cNvSpPr/>
            <p:nvPr/>
          </p:nvSpPr>
          <p:spPr>
            <a:xfrm>
              <a:off x="6269207" y="1809750"/>
              <a:ext cx="914400" cy="914400"/>
            </a:xfrm>
            <a:prstGeom prst="rect">
              <a:avLst/>
            </a:prstGeom>
            <a:solidFill>
              <a:srgbClr val="673A93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CFE0CD6-5CC5-47EE-BD2D-8480F908FA8B}"/>
              </a:ext>
            </a:extLst>
          </p:cNvPr>
          <p:cNvGrpSpPr/>
          <p:nvPr userDrawn="1"/>
        </p:nvGrpSpPr>
        <p:grpSpPr>
          <a:xfrm>
            <a:off x="1135434" y="5494316"/>
            <a:ext cx="6858778" cy="817260"/>
            <a:chOff x="1385110" y="631983"/>
            <a:chExt cx="6858778" cy="3916205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E64FED2E-868E-4679-A960-8D1D696C06EE}"/>
                </a:ext>
              </a:extLst>
            </p:cNvPr>
            <p:cNvSpPr/>
            <p:nvPr/>
          </p:nvSpPr>
          <p:spPr>
            <a:xfrm>
              <a:off x="1385110" y="631983"/>
              <a:ext cx="1169016" cy="1169016"/>
            </a:xfrm>
            <a:prstGeom prst="rect">
              <a:avLst/>
            </a:prstGeom>
            <a:solidFill>
              <a:srgbClr val="48DAD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BD28FC44-9C40-4378-83A9-E99D119E33B4}"/>
                </a:ext>
              </a:extLst>
            </p:cNvPr>
            <p:cNvSpPr/>
            <p:nvPr/>
          </p:nvSpPr>
          <p:spPr>
            <a:xfrm>
              <a:off x="1385110" y="2005577"/>
              <a:ext cx="1169016" cy="1169016"/>
            </a:xfrm>
            <a:prstGeom prst="rect">
              <a:avLst/>
            </a:prstGeom>
            <a:solidFill>
              <a:srgbClr val="06B87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75CF4BFB-C220-4BF7-BF6A-F50463C6F6C9}"/>
                </a:ext>
              </a:extLst>
            </p:cNvPr>
            <p:cNvSpPr/>
            <p:nvPr/>
          </p:nvSpPr>
          <p:spPr>
            <a:xfrm>
              <a:off x="2797671" y="631983"/>
              <a:ext cx="1169016" cy="1169016"/>
            </a:xfrm>
            <a:prstGeom prst="rect">
              <a:avLst/>
            </a:prstGeom>
            <a:solidFill>
              <a:srgbClr val="00AFAA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F8E821EE-CE79-4E8B-9E15-3627E6261FF9}"/>
                </a:ext>
              </a:extLst>
            </p:cNvPr>
            <p:cNvSpPr/>
            <p:nvPr/>
          </p:nvSpPr>
          <p:spPr>
            <a:xfrm>
              <a:off x="2797671" y="2005577"/>
              <a:ext cx="1169016" cy="1169016"/>
            </a:xfrm>
            <a:prstGeom prst="rect">
              <a:avLst/>
            </a:prstGeom>
            <a:solidFill>
              <a:srgbClr val="70943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7F1E546C-82E1-405F-A21E-D1419B458746}"/>
                </a:ext>
              </a:extLst>
            </p:cNvPr>
            <p:cNvSpPr/>
            <p:nvPr/>
          </p:nvSpPr>
          <p:spPr>
            <a:xfrm>
              <a:off x="2797671" y="3379172"/>
              <a:ext cx="1169016" cy="1169016"/>
            </a:xfrm>
            <a:prstGeom prst="rect">
              <a:avLst/>
            </a:prstGeom>
            <a:solidFill>
              <a:srgbClr val="0F162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902D3C20-E464-44A4-B490-5BA3FDCC207C}"/>
                </a:ext>
              </a:extLst>
            </p:cNvPr>
            <p:cNvSpPr/>
            <p:nvPr/>
          </p:nvSpPr>
          <p:spPr>
            <a:xfrm>
              <a:off x="4223405" y="631983"/>
              <a:ext cx="1169016" cy="1169016"/>
            </a:xfrm>
            <a:prstGeom prst="rect">
              <a:avLst/>
            </a:prstGeom>
            <a:solidFill>
              <a:srgbClr val="3F59A7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D682F8F9-032B-492D-B270-2600F923A269}"/>
                </a:ext>
              </a:extLst>
            </p:cNvPr>
            <p:cNvSpPr/>
            <p:nvPr/>
          </p:nvSpPr>
          <p:spPr>
            <a:xfrm>
              <a:off x="4223405" y="2005577"/>
              <a:ext cx="1169016" cy="1169016"/>
            </a:xfrm>
            <a:prstGeom prst="rect">
              <a:avLst/>
            </a:prstGeom>
            <a:solidFill>
              <a:srgbClr val="FAB8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081F5D99-6FCD-4EBB-97A7-D326BAB8E20D}"/>
                </a:ext>
              </a:extLst>
            </p:cNvPr>
            <p:cNvSpPr/>
            <p:nvPr/>
          </p:nvSpPr>
          <p:spPr>
            <a:xfrm>
              <a:off x="4223405" y="3379172"/>
              <a:ext cx="1169016" cy="116901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E6DAC956-55EC-4940-AB5F-C2D1B75ED7C1}"/>
                </a:ext>
              </a:extLst>
            </p:cNvPr>
            <p:cNvSpPr/>
            <p:nvPr/>
          </p:nvSpPr>
          <p:spPr>
            <a:xfrm>
              <a:off x="5649138" y="631983"/>
              <a:ext cx="1169016" cy="1169016"/>
            </a:xfrm>
            <a:prstGeom prst="rect">
              <a:avLst/>
            </a:prstGeom>
            <a:solidFill>
              <a:srgbClr val="52A3DB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C89D160A-0371-4504-AFB7-BA524074D038}"/>
                </a:ext>
              </a:extLst>
            </p:cNvPr>
            <p:cNvSpPr/>
            <p:nvPr/>
          </p:nvSpPr>
          <p:spPr>
            <a:xfrm>
              <a:off x="5649138" y="2005577"/>
              <a:ext cx="1169016" cy="1169016"/>
            </a:xfrm>
            <a:prstGeom prst="rect">
              <a:avLst/>
            </a:prstGeom>
            <a:solidFill>
              <a:srgbClr val="383C45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34" name="Rectangle 15">
              <a:extLst>
                <a:ext uri="{FF2B5EF4-FFF2-40B4-BE49-F238E27FC236}">
                  <a16:creationId xmlns:a16="http://schemas.microsoft.com/office/drawing/2014/main" id="{1BED8528-281D-44D0-B2B0-B22226AD08BA}"/>
                </a:ext>
              </a:extLst>
            </p:cNvPr>
            <p:cNvSpPr/>
            <p:nvPr/>
          </p:nvSpPr>
          <p:spPr>
            <a:xfrm>
              <a:off x="5649138" y="3379172"/>
              <a:ext cx="1169016" cy="1169016"/>
            </a:xfrm>
            <a:prstGeom prst="rect">
              <a:avLst/>
            </a:prstGeom>
            <a:solidFill>
              <a:srgbClr val="EC610E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F00DA711-060D-44D1-BAFE-DF76A3443E18}"/>
                </a:ext>
              </a:extLst>
            </p:cNvPr>
            <p:cNvSpPr/>
            <p:nvPr/>
          </p:nvSpPr>
          <p:spPr>
            <a:xfrm>
              <a:off x="7074872" y="631983"/>
              <a:ext cx="1169016" cy="1169016"/>
            </a:xfrm>
            <a:prstGeom prst="rect">
              <a:avLst/>
            </a:prstGeom>
            <a:solidFill>
              <a:srgbClr val="673A93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36" name="Rectangle 17">
              <a:extLst>
                <a:ext uri="{FF2B5EF4-FFF2-40B4-BE49-F238E27FC236}">
                  <a16:creationId xmlns:a16="http://schemas.microsoft.com/office/drawing/2014/main" id="{AFB96E2E-869E-4A70-97D1-779E87F43402}"/>
                </a:ext>
              </a:extLst>
            </p:cNvPr>
            <p:cNvSpPr/>
            <p:nvPr/>
          </p:nvSpPr>
          <p:spPr>
            <a:xfrm>
              <a:off x="7074872" y="2005577"/>
              <a:ext cx="1169016" cy="1169016"/>
            </a:xfrm>
            <a:prstGeom prst="rect">
              <a:avLst/>
            </a:prstGeom>
            <a:solidFill>
              <a:srgbClr val="C5358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  <p:sp>
          <p:nvSpPr>
            <p:cNvPr id="37" name="Rectangle 18">
              <a:extLst>
                <a:ext uri="{FF2B5EF4-FFF2-40B4-BE49-F238E27FC236}">
                  <a16:creationId xmlns:a16="http://schemas.microsoft.com/office/drawing/2014/main" id="{D214E021-E109-4296-9C7F-03B3AF6FB100}"/>
                </a:ext>
              </a:extLst>
            </p:cNvPr>
            <p:cNvSpPr/>
            <p:nvPr/>
          </p:nvSpPr>
          <p:spPr>
            <a:xfrm>
              <a:off x="7074872" y="3379172"/>
              <a:ext cx="1169016" cy="1169016"/>
            </a:xfrm>
            <a:prstGeom prst="rect">
              <a:avLst/>
            </a:prstGeom>
            <a:solidFill>
              <a:srgbClr val="C41C33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812" marR="0" lvl="0" indent="-180812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3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ok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614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rge Text (Grey, plain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1874"/>
            <a:ext cx="8050016" cy="57600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1998" b="0" baseline="0">
                <a:solidFill>
                  <a:schemeClr val="bg1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/>
              <a:t>Title / </a:t>
            </a:r>
            <a:r>
              <a:rPr lang="en-US" noProof="0" err="1"/>
              <a:t>Subline</a:t>
            </a:r>
            <a:r>
              <a:rPr lang="en-US" noProof="0"/>
              <a:t> (Optional)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034416"/>
            <a:ext cx="8050016" cy="3513773"/>
          </a:xfrm>
          <a:prstGeom prst="rect">
            <a:avLst/>
          </a:prstGeom>
        </p:spPr>
        <p:txBody>
          <a:bodyPr lIns="34290" tIns="18001" rIns="34290" bIns="17145"/>
          <a:lstStyle>
            <a:lvl1pPr marL="342591" indent="-342591">
              <a:buFont typeface="Arial" panose="020B0604020202020204" pitchFamily="34" charset="0"/>
              <a:buChar char="•"/>
              <a:defRPr sz="1998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/>
              <a:t>Click to 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525979" y="4635500"/>
            <a:ext cx="428170" cy="397639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99">
                <a:solidFill>
                  <a:srgbClr val="000000"/>
                </a:solidFill>
              </a:endParaRPr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99">
                <a:solidFill>
                  <a:srgbClr val="000000"/>
                </a:solidFill>
              </a:endParaRPr>
            </a:p>
          </p:txBody>
        </p:sp>
      </p:grpSp>
      <p:sp>
        <p:nvSpPr>
          <p:cNvPr id="7" name="Fußzeilenplatzhalter 4"/>
          <p:cNvSpPr txBox="1">
            <a:spLocks/>
          </p:cNvSpPr>
          <p:nvPr userDrawn="1"/>
        </p:nvSpPr>
        <p:spPr bwMode="gray">
          <a:xfrm>
            <a:off x="543448" y="4846971"/>
            <a:ext cx="5264311" cy="143282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99">
              <a:solidFill>
                <a:srgbClr val="FFFFFF"/>
              </a:solidFill>
            </a:endParaRPr>
          </a:p>
        </p:txBody>
      </p:sp>
      <p:sp>
        <p:nvSpPr>
          <p:cNvPr id="12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506060" y="4841752"/>
            <a:ext cx="2895223" cy="148500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799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We are HERE | July 2017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257847" y="4841752"/>
            <a:ext cx="256466" cy="148500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799">
                <a:solidFill>
                  <a:schemeClr val="bg1"/>
                </a:solidFill>
              </a:defRPr>
            </a:lvl1pPr>
          </a:lstStyle>
          <a:p>
            <a:fld id="{45B6B97E-A3F5-ED44-86CE-D60E52EDB927}" type="slidenum">
              <a:rPr lang="de-DE" smtClean="0">
                <a:solidFill>
                  <a:srgbClr val="FFFFFF"/>
                </a:solidFill>
              </a:rPr>
              <a:pPr/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14" name="Datumsplatzhalter 14"/>
          <p:cNvSpPr>
            <a:spLocks noGrp="1"/>
          </p:cNvSpPr>
          <p:nvPr>
            <p:ph type="dt" sz="half" idx="2"/>
          </p:nvPr>
        </p:nvSpPr>
        <p:spPr>
          <a:xfrm>
            <a:off x="6111152" y="4841752"/>
            <a:ext cx="2133918" cy="148500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l">
              <a:defRPr sz="799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</a:rPr>
              <a:t>© 2017 HERE | Confidential</a:t>
            </a: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3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146474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39750" y="303498"/>
            <a:ext cx="7704139" cy="8640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39750" y="1357746"/>
            <a:ext cx="7704138" cy="32666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1" indent="-180971" algn="ctr" defTabSz="685800">
              <a:buFont typeface="Arial" panose="020B0604020202020204" pitchFamily="34" charset="0"/>
              <a:buChar char="•"/>
            </a:pPr>
            <a:endParaRPr lang="en-GB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85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8" r:id="rId3"/>
    <p:sldLayoutId id="2147484089" r:id="rId4"/>
    <p:sldLayoutId id="2147484091" r:id="rId5"/>
  </p:sldLayoutIdLst>
  <p:transition spd="slow">
    <p:wipe/>
  </p:transition>
  <p:hf sldNum="0"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7796" indent="-1777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79" indent="-179384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37" indent="-182558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20" indent="-179384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15" indent="-1777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2">
          <p15:clr>
            <a:srgbClr val="F26B43"/>
          </p15:clr>
        </p15:guide>
        <p15:guide id="2" pos="340">
          <p15:clr>
            <a:srgbClr val="F26B43"/>
          </p15:clr>
        </p15:guide>
        <p15:guide id="3" pos="226">
          <p15:clr>
            <a:srgbClr val="F26B43"/>
          </p15:clr>
        </p15:guide>
        <p15:guide id="4" pos="5193">
          <p15:clr>
            <a:srgbClr val="F26B43"/>
          </p15:clr>
        </p15:guide>
        <p15:guide id="5" orient="horz" pos="2913">
          <p15:clr>
            <a:srgbClr val="F26B43"/>
          </p15:clr>
        </p15:guide>
        <p15:guide id="6" orient="horz" pos="30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37830" y="3791952"/>
            <a:ext cx="4897480" cy="892480"/>
          </a:xfrm>
        </p:spPr>
        <p:txBody>
          <a:bodyPr/>
          <a:lstStyle/>
          <a:p>
            <a:r>
              <a:rPr lang="en-US" dirty="0"/>
              <a:t>Intro to AR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37830" y="4748228"/>
            <a:ext cx="5138217" cy="216434"/>
          </a:xfrm>
        </p:spPr>
        <p:txBody>
          <a:bodyPr/>
          <a:lstStyle/>
          <a:p>
            <a:fld id="{68C923BE-EF56-5447-817F-AF5604FA970B}" type="datetime4">
              <a:rPr lang="en-US" smtClean="0"/>
              <a:t>June 22, 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25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74AFA-7822-427B-AF47-3855040D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14" y="220530"/>
            <a:ext cx="3567311" cy="1842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96D128-075D-415F-9B7D-41C7395F3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535" y="189471"/>
            <a:ext cx="3480389" cy="1811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95BAD4-1147-49EF-A3CC-D76E6D13B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833" y="2266752"/>
            <a:ext cx="5046920" cy="26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59D41-4CAC-4852-962A-BD9386A2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47" y="464530"/>
            <a:ext cx="6248024" cy="41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4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409F3D-A48D-447E-AF58-FB80A3ED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84" y="404037"/>
            <a:ext cx="5658323" cy="431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7C96AB-D5B9-439F-8253-9EB04E6A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19" y="439479"/>
            <a:ext cx="5007300" cy="41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8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9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4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76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9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18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A31623C0-2A95-4012-924A-FB297D113990}"/>
              </a:ext>
            </a:extLst>
          </p:cNvPr>
          <p:cNvSpPr txBox="1">
            <a:spLocks/>
          </p:cNvSpPr>
          <p:nvPr/>
        </p:nvSpPr>
        <p:spPr bwMode="gray">
          <a:xfrm>
            <a:off x="152400" y="241300"/>
            <a:ext cx="8035925" cy="574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Agenda</a:t>
            </a:r>
            <a:endParaRPr lang="en-US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F038EA6-32CA-469D-8377-4C8D85F85DAB}"/>
              </a:ext>
            </a:extLst>
          </p:cNvPr>
          <p:cNvSpPr txBox="1">
            <a:spLocks/>
          </p:cNvSpPr>
          <p:nvPr/>
        </p:nvSpPr>
        <p:spPr bwMode="gray">
          <a:xfrm>
            <a:off x="931069" y="1275557"/>
            <a:ext cx="6043611" cy="3434555"/>
          </a:xfrm>
          <a:prstGeom prst="rect">
            <a:avLst/>
          </a:prstGeom>
        </p:spPr>
        <p:txBody>
          <a:bodyPr vert="horz" lIns="34258" tIns="17129" rIns="34258" bIns="17129" rtlCol="0" anchor="t">
            <a:noAutofit/>
          </a:bodyPr>
          <a:lstStyle>
            <a:lvl1pPr marL="177796" indent="-177796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79" indent="-179384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37" indent="-182558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20" indent="-179384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15" indent="-177796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33B5AC2-6A69-4A50-92EB-9C160560420C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0" cy="0"/>
          </a:xfrm>
        </p:spPr>
        <p:txBody>
          <a:bodyPr/>
          <a:lstStyle>
            <a:defPPr>
              <a:defRPr lang="en-US"/>
            </a:defPPr>
            <a:lvl1pPr marL="0" algn="l" defTabSz="337734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7734" algn="l" defTabSz="337734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5467" algn="l" defTabSz="337734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13201" algn="l" defTabSz="337734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935" algn="l" defTabSz="337734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88668" algn="l" defTabSz="337734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6402" algn="l" defTabSz="337734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64135" algn="l" defTabSz="337734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01869" algn="l" defTabSz="337734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6B97E-A3F5-ED44-86CE-D60E52EDB927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D0CBB1-FA63-474B-9D04-058189D2A044}"/>
              </a:ext>
            </a:extLst>
          </p:cNvPr>
          <p:cNvSpPr txBox="1"/>
          <p:nvPr/>
        </p:nvSpPr>
        <p:spPr>
          <a:xfrm>
            <a:off x="931069" y="935665"/>
            <a:ext cx="73977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What is 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AR Market and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Types of 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Web and Mobile based AR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ARAF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Demo of Marker </a:t>
            </a:r>
            <a:r>
              <a:rPr lang="en-US" sz="1400" dirty="0">
                <a:solidFill>
                  <a:schemeClr val="bg1"/>
                </a:solidFill>
              </a:rPr>
              <a:t>based 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6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31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71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05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6FC64D87-63DD-42C4-9410-434E74C587A9}"/>
              </a:ext>
            </a:extLst>
          </p:cNvPr>
          <p:cNvSpPr txBox="1"/>
          <p:nvPr/>
        </p:nvSpPr>
        <p:spPr>
          <a:xfrm>
            <a:off x="492332" y="2147066"/>
            <a:ext cx="853348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lnSpc>
                <a:spcPct val="90000"/>
              </a:lnSpc>
              <a:defRPr sz="2400">
                <a:solidFill>
                  <a:schemeClr val="bg1"/>
                </a:solidFill>
                <a:latin typeface="Fira Sans Light" panose="020B0403050000020004" pitchFamily="34" charset="0"/>
              </a:defRPr>
            </a:lvl1pPr>
          </a:lstStyle>
          <a:p>
            <a:pPr algn="ctr"/>
            <a:r>
              <a:rPr lang="en-US" b="1" cap="all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008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EED02-A9DE-4CAC-A53F-C5A9A48E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31" y="1049077"/>
            <a:ext cx="7162754" cy="33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86A96-54C0-4B2E-BE4D-DA1DCB34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17" y="295403"/>
            <a:ext cx="6560357" cy="44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8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D4BF0-614B-485B-959C-5E739F33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97" y="316391"/>
            <a:ext cx="5351237" cy="45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2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8B07DE-30CC-45EB-A1F4-506E33641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1" y="397946"/>
            <a:ext cx="3580009" cy="2175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08F311-310F-4BB6-BE93-96EC258CB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52" y="1245422"/>
            <a:ext cx="4043695" cy="34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0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F7F9D-B81D-4D98-B494-26CC3721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481012"/>
            <a:ext cx="58769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63208-9573-4E6C-ABBA-EB6DAC55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99" y="262269"/>
            <a:ext cx="8437375" cy="44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63D801-EED2-4C92-963F-D643BEC1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1" y="382772"/>
            <a:ext cx="8307498" cy="39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3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3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1&quot;&gt;&lt;elem m_fUsage=&quot;1.89999999999999990000E+000&quot;&gt;&lt;m_msothmcolidx val=&quot;0&quot;/&gt;&lt;m_rgb r=&quot;33&quot; g=&quot;ca&quot; b=&quot;1e&quot;/&gt;&lt;m_ppcolschidx tagver0=&quot;23004&quot; tagname0=&quot;m_ppcolschidxUNRECOGNIZED&quot; val=&quot;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02. Content Slides (Aqua / Grey)">
  <a:themeElements>
    <a:clrScheme name="HERE Colors Green">
      <a:dk1>
        <a:srgbClr val="000000"/>
      </a:dk1>
      <a:lt1>
        <a:srgbClr val="FFFFFF"/>
      </a:lt1>
      <a:dk2>
        <a:srgbClr val="0F1621"/>
      </a:dk2>
      <a:lt2>
        <a:srgbClr val="383C45"/>
      </a:lt2>
      <a:accent1>
        <a:srgbClr val="48DAD0"/>
      </a:accent1>
      <a:accent2>
        <a:srgbClr val="00AFAA"/>
      </a:accent2>
      <a:accent3>
        <a:srgbClr val="383C45"/>
      </a:accent3>
      <a:accent4>
        <a:srgbClr val="70943C"/>
      </a:accent4>
      <a:accent5>
        <a:srgbClr val="FAB800"/>
      </a:accent5>
      <a:accent6>
        <a:srgbClr val="06B87C"/>
      </a:accent6>
      <a:hlink>
        <a:srgbClr val="000000"/>
      </a:hlink>
      <a:folHlink>
        <a:srgbClr val="000000"/>
      </a:folHlink>
    </a:clrScheme>
    <a:fontScheme name="Custom 1">
      <a:majorFont>
        <a:latin typeface="Fira Sans Medium"/>
        <a:ea typeface=""/>
        <a:cs typeface=""/>
      </a:majorFont>
      <a:minorFont>
        <a:latin typeface="Fira Sans Boo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RE-PPT-Master_green_2016JUL" id="{CC72AAA6-5ABC-4521-B945-01511447912A}" vid="{3EB8D242-E416-4F41-99D4-5DFDC71B04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33CEAC4A-EA2D-E14C-A5B4-2F0AC21B0F54}">
  <we:reference id="wa104380169" version="1.1.0.0" store="en-US" storeType="OMEX"/>
  <we:alternateReferences>
    <we:reference id="WA104380169" version="1.1.0.0" store="WA10438016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DBF6E19-69A7-C345-ABB4-C884DFF122F5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8855CE1-9307-7B40-9782-C2A11A3B5433}">
  <we:reference id="wa104381063" version="1.0.0.0" store="en-US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AC522E4C8EDE4C97329114F2A2A625" ma:contentTypeVersion="8" ma:contentTypeDescription="Create a new document." ma:contentTypeScope="" ma:versionID="4a0e76630605a4e45ab6da6dfbc113cb">
  <xsd:schema xmlns:xsd="http://www.w3.org/2001/XMLSchema" xmlns:xs="http://www.w3.org/2001/XMLSchema" xmlns:p="http://schemas.microsoft.com/office/2006/metadata/properties" xmlns:ns2="4c21c85e-520c-40b3-a696-561972fbb10e" xmlns:ns3="4125e77e-023b-4ba0-a093-7684e9fd1736" targetNamespace="http://schemas.microsoft.com/office/2006/metadata/properties" ma:root="true" ma:fieldsID="c2c8d55f1d58df1abafd2f078cc5b8df" ns2:_="" ns3:_="">
    <xsd:import namespace="4c21c85e-520c-40b3-a696-561972fbb10e"/>
    <xsd:import namespace="4125e77e-023b-4ba0-a093-7684e9fd17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1c85e-520c-40b3-a696-561972fbb1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25e77e-023b-4ba0-a093-7684e9fd173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FB540B-92FA-4B7D-ABDF-EC812856811B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4125e77e-023b-4ba0-a093-7684e9fd1736"/>
    <ds:schemaRef ds:uri="4c21c85e-520c-40b3-a696-561972fbb10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7C89AF-C0DB-4280-9CAA-722535BF3F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1c85e-520c-40b3-a696-561972fbb10e"/>
    <ds:schemaRef ds:uri="4125e77e-023b-4ba0-a093-7684e9fd17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0FE7D7-0DFB-4E01-A0A6-B1A85A2E6F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32</Words>
  <Application>Microsoft Office PowerPoint</Application>
  <PresentationFormat>On-screen Show (16:9)</PresentationFormat>
  <Paragraphs>17</Paragraphs>
  <Slides>24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Fira Sans Book</vt:lpstr>
      <vt:lpstr>Fira Sans Light</vt:lpstr>
      <vt:lpstr>Fira Sans Medium</vt:lpstr>
      <vt:lpstr>Nokia Pure Headline</vt:lpstr>
      <vt:lpstr>Wingdings</vt:lpstr>
      <vt:lpstr>02. Content Slides (Aqua / Grey)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Wagh, Sukrut</dc:creator>
  <cp:lastModifiedBy>Wagh, Sukrut</cp:lastModifiedBy>
  <cp:revision>66</cp:revision>
  <dcterms:modified xsi:type="dcterms:W3CDTF">2018-06-22T06:59:49Z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0x01010033AC522E4C8EDE4C97329114F2A2A625</vt:lpwstr>
  </property>
</Properties>
</file>